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0"/>
  </p:notesMasterIdLst>
  <p:sldIdLst>
    <p:sldId id="256" r:id="rId2"/>
    <p:sldId id="423"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314" r:id="rId19"/>
    <p:sldId id="273" r:id="rId20"/>
    <p:sldId id="272"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5" r:id="rId61"/>
    <p:sldId id="316" r:id="rId62"/>
    <p:sldId id="317" r:id="rId63"/>
    <p:sldId id="318" r:id="rId64"/>
    <p:sldId id="322"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418" r:id="rId92"/>
    <p:sldId id="391" r:id="rId93"/>
    <p:sldId id="417" r:id="rId94"/>
    <p:sldId id="394" r:id="rId95"/>
    <p:sldId id="392" r:id="rId96"/>
    <p:sldId id="342" r:id="rId97"/>
    <p:sldId id="343" r:id="rId98"/>
    <p:sldId id="344" r:id="rId99"/>
    <p:sldId id="345" r:id="rId100"/>
    <p:sldId id="346" r:id="rId101"/>
    <p:sldId id="347" r:id="rId102"/>
    <p:sldId id="348" r:id="rId103"/>
    <p:sldId id="349" r:id="rId104"/>
    <p:sldId id="350" r:id="rId105"/>
    <p:sldId id="351" r:id="rId106"/>
    <p:sldId id="398" r:id="rId107"/>
    <p:sldId id="352" r:id="rId108"/>
    <p:sldId id="353" r:id="rId109"/>
    <p:sldId id="354" r:id="rId110"/>
    <p:sldId id="356" r:id="rId111"/>
    <p:sldId id="357" r:id="rId112"/>
    <p:sldId id="359" r:id="rId113"/>
    <p:sldId id="358" r:id="rId114"/>
    <p:sldId id="360" r:id="rId115"/>
    <p:sldId id="361" r:id="rId116"/>
    <p:sldId id="362" r:id="rId117"/>
    <p:sldId id="363" r:id="rId118"/>
    <p:sldId id="364" r:id="rId119"/>
    <p:sldId id="366" r:id="rId120"/>
    <p:sldId id="365" r:id="rId121"/>
    <p:sldId id="367" r:id="rId122"/>
    <p:sldId id="371"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419" r:id="rId137"/>
    <p:sldId id="393" r:id="rId138"/>
    <p:sldId id="383" r:id="rId139"/>
    <p:sldId id="388" r:id="rId140"/>
    <p:sldId id="385" r:id="rId141"/>
    <p:sldId id="405" r:id="rId142"/>
    <p:sldId id="415" r:id="rId143"/>
    <p:sldId id="420" r:id="rId144"/>
    <p:sldId id="389" r:id="rId145"/>
    <p:sldId id="395" r:id="rId146"/>
    <p:sldId id="396" r:id="rId147"/>
    <p:sldId id="399" r:id="rId148"/>
    <p:sldId id="400" r:id="rId149"/>
    <p:sldId id="402" r:id="rId150"/>
    <p:sldId id="403" r:id="rId151"/>
    <p:sldId id="404" r:id="rId152"/>
    <p:sldId id="406" r:id="rId153"/>
    <p:sldId id="407" r:id="rId154"/>
    <p:sldId id="408" r:id="rId155"/>
    <p:sldId id="410" r:id="rId156"/>
    <p:sldId id="411" r:id="rId157"/>
    <p:sldId id="416" r:id="rId158"/>
    <p:sldId id="422" r:id="rId15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6417" autoAdjust="0"/>
  </p:normalViewPr>
  <p:slideViewPr>
    <p:cSldViewPr>
      <p:cViewPr>
        <p:scale>
          <a:sx n="75" d="100"/>
          <a:sy n="75" d="100"/>
        </p:scale>
        <p:origin x="-3834" y="2808"/>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notesMaster" Target="notesMasters/notesMaster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tableStyles" Target="tableStyle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6.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8.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2018/7/10</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17</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152</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19</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97</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145</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2018/7/10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2018/7/10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2018/7/10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2018/7/10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2018/7/10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2018/7/10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2018/7/10</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103.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08.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10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45.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46.wmf"/><Relationship Id="rId4" Type="http://schemas.openxmlformats.org/officeDocument/2006/relationships/oleObject" Target="../embeddings/oleObject1.bin"/></Relationships>
</file>

<file path=ppt/slides/_rels/slide12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2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56.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58.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5" Type="http://schemas.openxmlformats.org/officeDocument/2006/relationships/image" Target="../media/image168.png"/><Relationship Id="rId4" Type="http://schemas.openxmlformats.org/officeDocument/2006/relationships/image" Target="../media/image167.png"/></Relationships>
</file>

<file path=ppt/slides/_rels/slide135.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73.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41.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82.png"/><Relationship Id="rId7" Type="http://schemas.openxmlformats.org/officeDocument/2006/relationships/image" Target="../media/image18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5.png"/><Relationship Id="rId5" Type="http://schemas.openxmlformats.org/officeDocument/2006/relationships/image" Target="../media/image184.png"/><Relationship Id="rId4" Type="http://schemas.openxmlformats.org/officeDocument/2006/relationships/image" Target="../media/image183.png"/></Relationships>
</file>

<file path=ppt/slides/_rels/slide14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89.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3.png"/></Relationships>
</file>

<file path=ppt/slides/_rels/slide153.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 Id="rId5" Type="http://schemas.openxmlformats.org/officeDocument/2006/relationships/image" Target="../media/image197.png"/><Relationship Id="rId4" Type="http://schemas.openxmlformats.org/officeDocument/2006/relationships/image" Target="../media/image196.png"/></Relationships>
</file>

<file path=ppt/slides/_rels/slide15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98.emf"/></Relationships>
</file>

<file path=ppt/slides/_rels/slide155.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image" Target="../media/image64.gif"/><Relationship Id="rId5" Type="http://schemas.openxmlformats.org/officeDocument/2006/relationships/image" Target="../media/image63.gif"/><Relationship Id="rId4" Type="http://schemas.openxmlformats.org/officeDocument/2006/relationships/image" Target="../media/image62.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8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emf"/><Relationship Id="rId9" Type="http://schemas.openxmlformats.org/officeDocument/2006/relationships/image" Target="../media/image91.tiff"/></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94.png"/><Relationship Id="rId4" Type="http://schemas.openxmlformats.org/officeDocument/2006/relationships/image" Target="../media/image93.png"/></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6.png"/><Relationship Id="rId7" Type="http://schemas.openxmlformats.org/officeDocument/2006/relationships/image" Target="../media/image9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8.png"/><Relationship Id="rId10" Type="http://schemas.openxmlformats.org/officeDocument/2006/relationships/image" Target="../media/image102.png"/><Relationship Id="rId4" Type="http://schemas.openxmlformats.org/officeDocument/2006/relationships/image" Target="../media/image97.png"/><Relationship Id="rId9" Type="http://schemas.openxmlformats.org/officeDocument/2006/relationships/image" Target="../media/image101.png"/></Relationships>
</file>

<file path=ppt/slides/_rels/slide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9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98.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5560"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val="20000"/>
                    </a:ext>
                  </a:extLst>
                </a:gridCol>
                <a:gridCol w="3328080">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1449288"/>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dirty="0"/>
              <a:t>Web Storage (</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can read meta tags</a:t>
            </a:r>
            <a:r>
              <a:rPr lang="en-US" altLang="ja-JP" dirty="0"/>
              <a:t>, to categorize webpages.</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
        <p:nvSpPr>
          <p:cNvPr id="8" name="Rectangle 7">
            <a:extLst>
              <a:ext uri="{FF2B5EF4-FFF2-40B4-BE49-F238E27FC236}">
                <a16:creationId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5909310"/>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endParaRPr lang="en-US" altLang="zh-CN" sz="1400" dirty="0"/>
          </a:p>
        </p:txBody>
      </p:sp>
    </p:spTree>
    <p:extLst>
      <p:ext uri="{BB962C8B-B14F-4D97-AF65-F5344CB8AC3E}">
        <p14:creationId xmlns:p14="http://schemas.microsoft.com/office/powerpoint/2010/main" val="33079281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2029"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95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3970318"/>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396"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142006"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spTree>
    <p:extLst>
      <p:ext uri="{BB962C8B-B14F-4D97-AF65-F5344CB8AC3E}">
        <p14:creationId xmlns:p14="http://schemas.microsoft.com/office/powerpoint/2010/main" val="2121408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733"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a:t>地址的</a:t>
            </a:r>
            <a:r>
              <a:rPr lang="en-US" altLang="zh-CN"/>
              <a:t>)</a:t>
            </a:r>
            <a:endParaRPr lang="en-US" altLang="zh-CN"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告诉我的</a:t>
            </a:r>
            <a:r>
              <a:rPr lang="en-US" altLang="zh-CN" b="1" dirty="0">
                <a:solidFill>
                  <a:srgbClr val="FF0000"/>
                </a:solidFill>
              </a:rPr>
              <a:t>PC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 </a:t>
            </a:r>
            <a:r>
              <a:rPr lang="en-US" altLang="ja-JP" dirty="0"/>
              <a:t>knowledge :</a:t>
            </a:r>
            <a:endParaRPr kumimoji="1" lang="en-US" altLang="ja-JP" dirty="0"/>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23746</TotalTime>
  <Words>41772</Words>
  <Application>Microsoft Office PowerPoint</Application>
  <PresentationFormat>On-screen Show (4:3)</PresentationFormat>
  <Paragraphs>3324</Paragraphs>
  <Slides>158</Slides>
  <Notes>10</Notes>
  <HiddenSlides>0</HiddenSlides>
  <MMClips>0</MMClips>
  <ScaleCrop>false</ScaleCrop>
  <HeadingPairs>
    <vt:vector size="8" baseType="variant">
      <vt:variant>
        <vt:lpstr>Fonts Used</vt:lpstr>
      </vt:variant>
      <vt:variant>
        <vt:i4>25</vt:i4>
      </vt:variant>
      <vt:variant>
        <vt:lpstr>Theme</vt:lpstr>
      </vt:variant>
      <vt:variant>
        <vt:i4>1</vt:i4>
      </vt:variant>
      <vt:variant>
        <vt:lpstr>Embedded OLE Servers</vt:lpstr>
      </vt:variant>
      <vt:variant>
        <vt:i4>4</vt:i4>
      </vt:variant>
      <vt:variant>
        <vt:lpstr>Slide Titles</vt:lpstr>
      </vt:variant>
      <vt:variant>
        <vt:i4>158</vt:i4>
      </vt:variant>
    </vt:vector>
  </HeadingPairs>
  <TitlesOfParts>
    <vt:vector size="188" baseType="lpstr">
      <vt:lpstr>Arial Unicode MS</vt:lpstr>
      <vt:lpstr>DejaVu Sans Mono</vt:lpstr>
      <vt:lpstr>HGｺﾞｼｯｸM</vt:lpstr>
      <vt:lpstr>HGPｺﾞｼｯｸM</vt:lpstr>
      <vt:lpstr>Inconsolata</vt:lpstr>
      <vt:lpstr>inherit</vt:lpstr>
      <vt:lpstr>montserrat</vt:lpstr>
      <vt:lpstr>ＭＳ 明朝</vt:lpstr>
      <vt:lpstr>ＭＳ Ｐゴシック</vt:lpstr>
      <vt:lpstr>Open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Lucida Console</vt:lpstr>
      <vt:lpstr>Times</vt:lpstr>
      <vt:lpstr>Times New Roman</vt:lpstr>
      <vt:lpstr>Wingdings</vt:lpstr>
      <vt:lpstr>Office テーマ</vt:lpstr>
      <vt:lpstr>スライド</vt:lpstr>
      <vt:lpstr>Visio.Drawing.15</vt:lpstr>
      <vt:lpstr>Acrobat Document</vt:lpstr>
      <vt:lpstr>ワークシート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3052</cp:revision>
  <dcterms:created xsi:type="dcterms:W3CDTF">2016-01-14T23:49:10Z</dcterms:created>
  <dcterms:modified xsi:type="dcterms:W3CDTF">2018-07-10T14:09:11Z</dcterms:modified>
</cp:coreProperties>
</file>